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0" r:id="rId2"/>
    <p:sldId id="261" r:id="rId3"/>
    <p:sldId id="264" r:id="rId4"/>
    <p:sldId id="265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9AA62A-7DA0-5589-FC73-A5C0B1F182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87BE99-8614-5E07-396F-546D48469E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34285-D478-4F79-B284-250E1A279C83}" type="datetimeFigureOut">
              <a:rPr lang="en-ID" smtClean="0"/>
              <a:t>06/01/2024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9141D8-4DC0-D953-FBFC-25503E3F34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118138-1807-735E-F1B0-F6855FF785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EB52C-2613-4301-86A7-C5CC61C42C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46628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61E02-1D93-405C-9E2D-B6C404380687}" type="datetimeFigureOut">
              <a:rPr lang="en-ID" smtClean="0"/>
              <a:t>06/01/2024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CF5E8-7F06-4E53-A6C5-2C8F872B1E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1492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0">
            <a:extLst>
              <a:ext uri="{FF2B5EF4-FFF2-40B4-BE49-F238E27FC236}">
                <a16:creationId xmlns:a16="http://schemas.microsoft.com/office/drawing/2014/main" id="{9D86EDF1-5A03-ABF9-B7E5-0A1C1100F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329" y="2345756"/>
            <a:ext cx="5911471" cy="2140453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8800" b="1">
                <a:solidFill>
                  <a:schemeClr val="accent1">
                    <a:lumMod val="7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US" dirty="0"/>
              <a:t>Write Your Topic or Idea</a:t>
            </a:r>
            <a:endParaRPr lang="en-ID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43691C3-79C2-5AAA-75A3-19EDD6853D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9328" y="4486209"/>
            <a:ext cx="5911471" cy="3447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>
                <a:latin typeface="Fira Code" pitchFamily="1" charset="0"/>
                <a:ea typeface="Fira Code" pitchFamily="1" charset="0"/>
                <a:cs typeface="Fira Code" pitchFamily="1" charset="0"/>
              </a:defRPr>
            </a:lvl1pPr>
          </a:lstStyle>
          <a:p>
            <a:pPr lvl="0"/>
            <a:r>
              <a:rPr lang="en-US" dirty="0"/>
              <a:t>By : Name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5633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116;p15">
            <a:extLst>
              <a:ext uri="{FF2B5EF4-FFF2-40B4-BE49-F238E27FC236}">
                <a16:creationId xmlns:a16="http://schemas.microsoft.com/office/drawing/2014/main" id="{F174795C-DDBE-891A-2055-57D5A1DA3252}"/>
              </a:ext>
            </a:extLst>
          </p:cNvPr>
          <p:cNvCxnSpPr>
            <a:cxnSpLocks/>
          </p:cNvCxnSpPr>
          <p:nvPr userDrawn="1"/>
        </p:nvCxnSpPr>
        <p:spPr>
          <a:xfrm>
            <a:off x="0" y="1916430"/>
            <a:ext cx="5262880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Title 21">
            <a:extLst>
              <a:ext uri="{FF2B5EF4-FFF2-40B4-BE49-F238E27FC236}">
                <a16:creationId xmlns:a16="http://schemas.microsoft.com/office/drawing/2014/main" id="{348CC832-89B6-6924-D8D0-B8D69CD38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700" y="1246404"/>
            <a:ext cx="5024443" cy="7974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8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US" dirty="0"/>
              <a:t>Write Your Topic or Idea</a:t>
            </a:r>
            <a:endParaRPr lang="en-ID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9ED37CB-F5CE-609E-38FD-8DB11AA949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699" y="2043870"/>
            <a:ext cx="5620779" cy="41581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600">
                <a:latin typeface="Fira Code" pitchFamily="1" charset="0"/>
                <a:ea typeface="Fira Code" pitchFamily="1" charset="0"/>
                <a:cs typeface="Fira Code" pitchFamily="1" charset="0"/>
              </a:defRPr>
            </a:lvl1pPr>
          </a:lstStyle>
          <a:p>
            <a:pPr lvl="0"/>
            <a:r>
              <a:rPr lang="en-US" dirty="0"/>
              <a:t>Briefly elaborate on what you want to discuss.</a:t>
            </a:r>
            <a:endParaRPr lang="en-ID" dirty="0"/>
          </a:p>
        </p:txBody>
      </p:sp>
      <p:sp>
        <p:nvSpPr>
          <p:cNvPr id="2" name="Text Placeholder 24">
            <a:extLst>
              <a:ext uri="{FF2B5EF4-FFF2-40B4-BE49-F238E27FC236}">
                <a16:creationId xmlns:a16="http://schemas.microsoft.com/office/drawing/2014/main" id="{932DEFEB-D64E-83C7-4257-CF1A481D76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8524" y="2043870"/>
            <a:ext cx="5620779" cy="41581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600">
                <a:latin typeface="Fira Code" pitchFamily="1" charset="0"/>
                <a:ea typeface="Fira Code" pitchFamily="1" charset="0"/>
                <a:cs typeface="Fira Code" pitchFamily="1" charset="0"/>
              </a:defRPr>
            </a:lvl1pPr>
          </a:lstStyle>
          <a:p>
            <a:pPr lvl="0"/>
            <a:r>
              <a:rPr lang="en-US" dirty="0"/>
              <a:t>Briefly elaborate on what you want to discuss.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125F09-FF9E-AD88-FBE1-7FF42AD4BF7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FA6D183-A7EB-41C1-916D-4FD163B5B6EF}" type="datetime1">
              <a:rPr lang="en-ID" smtClean="0"/>
              <a:t>06/01/2024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E09FE4-2ED1-964C-7330-83E98ACF1B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D56018-4B2F-7C97-2914-22004987568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6540503"/>
            <a:ext cx="660400" cy="312528"/>
          </a:xfrm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defRPr>
            </a:lvl1pPr>
          </a:lstStyle>
          <a:p>
            <a:fld id="{63EDF16E-EAB4-4A65-A936-C25B70CEA0E6}" type="slidenum">
              <a:rPr lang="en-ID" smtClean="0"/>
              <a:pPr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2716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ext Poi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125F09-FF9E-AD88-FBE1-7FF42AD4BF7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FA6D183-A7EB-41C1-916D-4FD163B5B6EF}" type="datetime1">
              <a:rPr lang="en-ID" smtClean="0"/>
              <a:t>06/01/2024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E09FE4-2ED1-964C-7330-83E98ACF1B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D56018-4B2F-7C97-2914-22004987568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6540503"/>
            <a:ext cx="660400" cy="312528"/>
          </a:xfrm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defRPr>
            </a:lvl1pPr>
          </a:lstStyle>
          <a:p>
            <a:fld id="{63EDF16E-EAB4-4A65-A936-C25B70CEA0E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6" name="Google Shape;116;p15">
            <a:extLst>
              <a:ext uri="{FF2B5EF4-FFF2-40B4-BE49-F238E27FC236}">
                <a16:creationId xmlns:a16="http://schemas.microsoft.com/office/drawing/2014/main" id="{4DDF68DE-B8D1-D95B-F9FD-BA3421C5B509}"/>
              </a:ext>
            </a:extLst>
          </p:cNvPr>
          <p:cNvCxnSpPr>
            <a:cxnSpLocks/>
          </p:cNvCxnSpPr>
          <p:nvPr userDrawn="1"/>
        </p:nvCxnSpPr>
        <p:spPr>
          <a:xfrm>
            <a:off x="0" y="1916430"/>
            <a:ext cx="5262880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Title 21">
            <a:extLst>
              <a:ext uri="{FF2B5EF4-FFF2-40B4-BE49-F238E27FC236}">
                <a16:creationId xmlns:a16="http://schemas.microsoft.com/office/drawing/2014/main" id="{7D368A9B-334A-B984-8A11-36F2A96611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700" y="1246404"/>
            <a:ext cx="5024443" cy="7974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8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US" dirty="0"/>
              <a:t>Write Your Topic or Idea</a:t>
            </a:r>
            <a:endParaRPr lang="en-ID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2D7BE25B-BA74-C92C-FBEA-62EC079A12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9350" y="2228648"/>
            <a:ext cx="3184256" cy="3763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 dirty="0"/>
              <a:t>Add a Main Point</a:t>
            </a:r>
            <a:endParaRPr lang="en-ID" dirty="0"/>
          </a:p>
        </p:txBody>
      </p:sp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45B80B42-1C37-861E-B883-9DCAA014DF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9349" y="2617283"/>
            <a:ext cx="3184256" cy="15472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600">
                <a:latin typeface="Fira Code" pitchFamily="1" charset="0"/>
                <a:ea typeface="Fira Code" pitchFamily="1" charset="0"/>
                <a:cs typeface="Fira Code" pitchFamily="1" charset="0"/>
              </a:defRPr>
            </a:lvl1pPr>
          </a:lstStyle>
          <a:p>
            <a:pPr lvl="0"/>
            <a:r>
              <a:rPr lang="en-US" dirty="0"/>
              <a:t>Briefly elaborate on what you want to discuss.</a:t>
            </a:r>
            <a:endParaRPr lang="en-ID" dirty="0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7DC74EEB-7027-3289-E840-6BA86D8397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350" y="4293063"/>
            <a:ext cx="3184256" cy="3763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 dirty="0"/>
              <a:t>Add a Main Point</a:t>
            </a:r>
            <a:endParaRPr lang="en-ID" dirty="0"/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EBF842D8-57F6-8258-56D7-94425B4F08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9349" y="4681698"/>
            <a:ext cx="3184256" cy="15472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600">
                <a:latin typeface="Fira Code" pitchFamily="1" charset="0"/>
                <a:ea typeface="Fira Code" pitchFamily="1" charset="0"/>
                <a:cs typeface="Fira Code" pitchFamily="1" charset="0"/>
              </a:defRPr>
            </a:lvl1pPr>
          </a:lstStyle>
          <a:p>
            <a:pPr lvl="0"/>
            <a:r>
              <a:rPr lang="en-US" dirty="0"/>
              <a:t>Briefly elaborate on what you want to discuss.</a:t>
            </a:r>
            <a:endParaRPr lang="en-ID" dirty="0"/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6BCB4DCE-E6EC-C19C-850C-7EAFC0DE70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09238" y="2228648"/>
            <a:ext cx="3184256" cy="3763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 dirty="0"/>
              <a:t>Add a Main Point</a:t>
            </a:r>
            <a:endParaRPr lang="en-ID" dirty="0"/>
          </a:p>
        </p:txBody>
      </p:sp>
      <p:sp>
        <p:nvSpPr>
          <p:cNvPr id="14" name="Text Placeholder 24">
            <a:extLst>
              <a:ext uri="{FF2B5EF4-FFF2-40B4-BE49-F238E27FC236}">
                <a16:creationId xmlns:a16="http://schemas.microsoft.com/office/drawing/2014/main" id="{B270BE61-F5F0-1680-08E3-1E6BFF247A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09237" y="2617283"/>
            <a:ext cx="3184256" cy="15472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600">
                <a:latin typeface="Fira Code" pitchFamily="1" charset="0"/>
                <a:ea typeface="Fira Code" pitchFamily="1" charset="0"/>
                <a:cs typeface="Fira Code" pitchFamily="1" charset="0"/>
              </a:defRPr>
            </a:lvl1pPr>
          </a:lstStyle>
          <a:p>
            <a:pPr lvl="0"/>
            <a:r>
              <a:rPr lang="en-US" dirty="0"/>
              <a:t>Briefly elaborate on what you want to discuss.</a:t>
            </a:r>
            <a:endParaRPr lang="en-ID" dirty="0"/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9740677E-F7B2-EA7F-4DA3-C471B934A9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09238" y="4293063"/>
            <a:ext cx="3184256" cy="3763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 dirty="0"/>
              <a:t>Add a Main Point</a:t>
            </a:r>
            <a:endParaRPr lang="en-ID" dirty="0"/>
          </a:p>
        </p:txBody>
      </p:sp>
      <p:sp>
        <p:nvSpPr>
          <p:cNvPr id="16" name="Text Placeholder 24">
            <a:extLst>
              <a:ext uri="{FF2B5EF4-FFF2-40B4-BE49-F238E27FC236}">
                <a16:creationId xmlns:a16="http://schemas.microsoft.com/office/drawing/2014/main" id="{7F6A6DE5-6686-F03E-E7E2-D2D7F51FD4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09237" y="4681698"/>
            <a:ext cx="3184256" cy="15472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600">
                <a:latin typeface="Fira Code" pitchFamily="1" charset="0"/>
                <a:ea typeface="Fira Code" pitchFamily="1" charset="0"/>
                <a:cs typeface="Fira Code" pitchFamily="1" charset="0"/>
              </a:defRPr>
            </a:lvl1pPr>
          </a:lstStyle>
          <a:p>
            <a:pPr lvl="0"/>
            <a:r>
              <a:rPr lang="en-US" dirty="0"/>
              <a:t>Briefly elaborate on what you want to discuss.</a:t>
            </a:r>
            <a:endParaRPr lang="en-ID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8AF38DC4-C0CE-2561-8AF9-DB02491E7B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29125" y="2228648"/>
            <a:ext cx="3184256" cy="3763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 dirty="0"/>
              <a:t>Add a Main Point</a:t>
            </a:r>
            <a:endParaRPr lang="en-ID" dirty="0"/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CE474DB8-EFC1-B01D-88D6-BE1C49725E4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29124" y="2617283"/>
            <a:ext cx="3184256" cy="15472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600">
                <a:latin typeface="Fira Code" pitchFamily="1" charset="0"/>
                <a:ea typeface="Fira Code" pitchFamily="1" charset="0"/>
                <a:cs typeface="Fira Code" pitchFamily="1" charset="0"/>
              </a:defRPr>
            </a:lvl1pPr>
          </a:lstStyle>
          <a:p>
            <a:pPr lvl="0"/>
            <a:r>
              <a:rPr lang="en-US" dirty="0"/>
              <a:t>Briefly elaborate on what you want to discuss.</a:t>
            </a:r>
            <a:endParaRPr lang="en-ID" dirty="0"/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CCBB45D1-3DFB-CEC5-0087-F293E0E2C85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29125" y="4293063"/>
            <a:ext cx="3184256" cy="3763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 dirty="0"/>
              <a:t>Add a Main Point</a:t>
            </a:r>
            <a:endParaRPr lang="en-ID" dirty="0"/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2609A529-F8E2-67B7-9100-8EEE09AA251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29124" y="4681698"/>
            <a:ext cx="3184256" cy="15472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600">
                <a:latin typeface="Fira Code" pitchFamily="1" charset="0"/>
                <a:ea typeface="Fira Code" pitchFamily="1" charset="0"/>
                <a:cs typeface="Fira Code" pitchFamily="1" charset="0"/>
              </a:defRPr>
            </a:lvl1pPr>
          </a:lstStyle>
          <a:p>
            <a:pPr lvl="0"/>
            <a:r>
              <a:rPr lang="en-US" dirty="0"/>
              <a:t>Briefly elaborate on what you want to discuss.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9080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ext &amp;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125F09-FF9E-AD88-FBE1-7FF42AD4BF7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FA6D183-A7EB-41C1-916D-4FD163B5B6EF}" type="datetime1">
              <a:rPr lang="en-ID" smtClean="0"/>
              <a:t>06/01/2024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E09FE4-2ED1-964C-7330-83E98ACF1B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D56018-4B2F-7C97-2914-22004987568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6540503"/>
            <a:ext cx="660400" cy="312528"/>
          </a:xfrm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defRPr>
            </a:lvl1pPr>
          </a:lstStyle>
          <a:p>
            <a:fld id="{63EDF16E-EAB4-4A65-A936-C25B70CEA0E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28A2864-69B7-05DC-10AA-1ADF6612CF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7645" y="1186770"/>
            <a:ext cx="4404890" cy="5091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Bebas Neue" panose="020B0606020202050201" pitchFamily="34" charset="0"/>
              </a:defRPr>
            </a:lvl1pPr>
          </a:lstStyle>
          <a:p>
            <a:endParaRPr lang="en-ID" dirty="0"/>
          </a:p>
        </p:txBody>
      </p:sp>
      <p:cxnSp>
        <p:nvCxnSpPr>
          <p:cNvPr id="8" name="Google Shape;116;p15">
            <a:extLst>
              <a:ext uri="{FF2B5EF4-FFF2-40B4-BE49-F238E27FC236}">
                <a16:creationId xmlns:a16="http://schemas.microsoft.com/office/drawing/2014/main" id="{A182AC09-BC17-9E38-56BC-548A4E6F3409}"/>
              </a:ext>
            </a:extLst>
          </p:cNvPr>
          <p:cNvCxnSpPr>
            <a:cxnSpLocks/>
          </p:cNvCxnSpPr>
          <p:nvPr userDrawn="1"/>
        </p:nvCxnSpPr>
        <p:spPr>
          <a:xfrm>
            <a:off x="5218033" y="1916430"/>
            <a:ext cx="7046854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Title 21">
            <a:extLst>
              <a:ext uri="{FF2B5EF4-FFF2-40B4-BE49-F238E27FC236}">
                <a16:creationId xmlns:a16="http://schemas.microsoft.com/office/drawing/2014/main" id="{9A7115DF-EDD2-6D83-8215-2F4E5F1A6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3595" y="1246404"/>
            <a:ext cx="6763778" cy="7974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8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US" dirty="0"/>
              <a:t>Write Your Topic or Idea</a:t>
            </a:r>
            <a:endParaRPr lang="en-ID" dirty="0"/>
          </a:p>
        </p:txBody>
      </p:sp>
      <p:sp>
        <p:nvSpPr>
          <p:cNvPr id="22" name="Text Placeholder 24">
            <a:extLst>
              <a:ext uri="{FF2B5EF4-FFF2-40B4-BE49-F238E27FC236}">
                <a16:creationId xmlns:a16="http://schemas.microsoft.com/office/drawing/2014/main" id="{D1041CD3-D48B-49BF-A74E-F70AE7642E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93594" y="2043870"/>
            <a:ext cx="6763779" cy="41581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600">
                <a:latin typeface="Fira Code" pitchFamily="1" charset="0"/>
                <a:ea typeface="Fira Code" pitchFamily="1" charset="0"/>
                <a:cs typeface="Fira Code" pitchFamily="1" charset="0"/>
              </a:defRPr>
            </a:lvl1pPr>
          </a:lstStyle>
          <a:p>
            <a:pPr lvl="0"/>
            <a:r>
              <a:rPr lang="en-US" dirty="0"/>
              <a:t>Briefly elaborate on what you want to discuss.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0424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0">
            <a:extLst>
              <a:ext uri="{FF2B5EF4-FFF2-40B4-BE49-F238E27FC236}">
                <a16:creationId xmlns:a16="http://schemas.microsoft.com/office/drawing/2014/main" id="{9D86EDF1-5A03-ABF9-B7E5-0A1C1100F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4900" y="4447541"/>
            <a:ext cx="7442200" cy="188368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11500" b="1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US" dirty="0"/>
              <a:t>Title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3D2464-4766-B15B-10BF-D1B19D02ED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334" y="1080251"/>
            <a:ext cx="2074165" cy="2889016"/>
          </a:xfrm>
          <a:prstGeom prst="rect">
            <a:avLst/>
          </a:prstGeom>
        </p:spPr>
      </p:pic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F5F475E4-1D50-A21E-DD48-E0C4C656B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0264" y="5767016"/>
            <a:ext cx="5911471" cy="3447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60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defRPr>
            </a:lvl1pPr>
          </a:lstStyle>
          <a:p>
            <a:pPr lvl="0"/>
            <a:r>
              <a:rPr lang="en-US" dirty="0"/>
              <a:t>Universitas Duta </a:t>
            </a:r>
            <a:r>
              <a:rPr lang="en-US" dirty="0" err="1"/>
              <a:t>Bangsa</a:t>
            </a:r>
            <a:r>
              <a:rPr lang="en-US" dirty="0"/>
              <a:t> Surakarta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4671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6CF40-6B91-3423-A1F5-E17666C139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1D6BA-9B74-4843-A832-B8765EC28A6D}" type="datetime1">
              <a:rPr lang="en-ID" smtClean="0"/>
              <a:t>06/01/2024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9D71F-E650-AFC7-9828-89C792A3A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8F7EF-7C98-93C2-60EA-7361A13BB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DF16E-EAB4-4A65-A936-C25B70CEA0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7465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7" r:id="rId3"/>
    <p:sldLayoutId id="2147483658" r:id="rId4"/>
    <p:sldLayoutId id="2147483656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36EC9-05FA-9206-06FD-C941EBF58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Your Topic or idea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F1C92-401B-41B7-F0BE-B2B3377A13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By : Universitas Duta </a:t>
            </a:r>
            <a:r>
              <a:rPr lang="en-US" dirty="0" err="1"/>
              <a:t>Bangsa</a:t>
            </a:r>
            <a:r>
              <a:rPr lang="en-US" dirty="0"/>
              <a:t> Surakarta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9304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826A1-12B1-5D42-38FD-0E0E66EA2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Your topic or Idea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1E77B-3A0E-EBCE-438D-F10E8A9CBB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D" b="0" i="0" dirty="0">
                <a:solidFill>
                  <a:srgbClr val="000000"/>
                </a:solidFill>
                <a:effectLst/>
              </a:rPr>
              <a:t>Lorem ipsum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dolor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sit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amet</a:t>
            </a:r>
            <a:r>
              <a:rPr lang="en-ID" b="0" i="0" dirty="0">
                <a:solidFill>
                  <a:srgbClr val="000000"/>
                </a:solidFill>
                <a:effectLst/>
              </a:rPr>
              <a:t>,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consectetur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adipiscing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elit</a:t>
            </a:r>
            <a:r>
              <a:rPr lang="en-ID" b="0" i="0" dirty="0">
                <a:solidFill>
                  <a:srgbClr val="000000"/>
                </a:solidFill>
                <a:effectLst/>
              </a:rPr>
              <a:t>. Aenean ac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diam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vestibulum, auctor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risus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non, pharetra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turpis</a:t>
            </a:r>
            <a:r>
              <a:rPr lang="en-ID" b="0" i="0" dirty="0">
                <a:solidFill>
                  <a:srgbClr val="000000"/>
                </a:solidFill>
                <a:effectLst/>
              </a:rPr>
              <a:t>. In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quis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lectus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congue</a:t>
            </a:r>
            <a:r>
              <a:rPr lang="en-ID" b="0" i="0" dirty="0">
                <a:solidFill>
                  <a:srgbClr val="000000"/>
                </a:solidFill>
                <a:effectLst/>
              </a:rPr>
              <a:t>, cursus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augue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a,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malesuada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dolor</a:t>
            </a:r>
            <a:r>
              <a:rPr lang="en-ID" b="0" i="0" dirty="0">
                <a:solidFill>
                  <a:srgbClr val="000000"/>
                </a:solidFill>
                <a:effectLst/>
              </a:rPr>
              <a:t>.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Suspendisse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eget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dui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ultricies</a:t>
            </a:r>
            <a:r>
              <a:rPr lang="en-ID" b="0" i="0" dirty="0">
                <a:solidFill>
                  <a:srgbClr val="000000"/>
                </a:solidFill>
                <a:effectLst/>
              </a:rPr>
              <a:t>,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accumsan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est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eu</a:t>
            </a:r>
            <a:r>
              <a:rPr lang="en-ID" b="0" i="0" dirty="0">
                <a:solidFill>
                  <a:srgbClr val="000000"/>
                </a:solidFill>
                <a:effectLst/>
              </a:rPr>
              <a:t>, vestibulum lorem.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Nulla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ultrices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nibh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vitae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mauris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consequat</a:t>
            </a:r>
            <a:r>
              <a:rPr lang="en-ID" b="0" i="0" dirty="0">
                <a:solidFill>
                  <a:srgbClr val="000000"/>
                </a:solidFill>
                <a:effectLst/>
              </a:rPr>
              <a:t>,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ut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fringilla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ligula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malesuada</a:t>
            </a:r>
            <a:r>
              <a:rPr lang="en-ID" b="0" i="0" dirty="0">
                <a:solidFill>
                  <a:srgbClr val="000000"/>
                </a:solidFill>
                <a:effectLst/>
              </a:rPr>
              <a:t>.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Mauris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at mi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eget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diam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elementum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congue</a:t>
            </a:r>
            <a:r>
              <a:rPr lang="en-ID" b="0" i="0" dirty="0">
                <a:solidFill>
                  <a:srgbClr val="000000"/>
                </a:solidFill>
                <a:effectLst/>
              </a:rPr>
              <a:t>.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Suspendisse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bibendum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augue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a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nibh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ullamcorper</a:t>
            </a:r>
            <a:r>
              <a:rPr lang="en-ID" b="0" i="0" dirty="0">
                <a:solidFill>
                  <a:srgbClr val="000000"/>
                </a:solidFill>
                <a:effectLst/>
              </a:rPr>
              <a:t>, in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tincidunt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lectus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pulvinar.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Suspendisse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non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velit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eget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augue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ultricies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pharetra et in est.</a:t>
            </a:r>
            <a:endParaRPr lang="en-ID" dirty="0"/>
          </a:p>
          <a:p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A34671-867F-3278-57D7-C263E29C10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D" b="0" i="0" dirty="0">
                <a:solidFill>
                  <a:srgbClr val="000000"/>
                </a:solidFill>
                <a:effectLst/>
              </a:rPr>
              <a:t>Lorem ipsum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dolor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sit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amet</a:t>
            </a:r>
            <a:r>
              <a:rPr lang="en-ID" b="0" i="0" dirty="0">
                <a:solidFill>
                  <a:srgbClr val="000000"/>
                </a:solidFill>
                <a:effectLst/>
              </a:rPr>
              <a:t>,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consectetur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adipiscing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elit</a:t>
            </a:r>
            <a:r>
              <a:rPr lang="en-ID" b="0" i="0" dirty="0">
                <a:solidFill>
                  <a:srgbClr val="000000"/>
                </a:solidFill>
                <a:effectLst/>
              </a:rPr>
              <a:t>. Aenean ac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diam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vestibulum, auctor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risus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non, pharetra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turpis</a:t>
            </a:r>
            <a:r>
              <a:rPr lang="en-ID" b="0" i="0" dirty="0">
                <a:solidFill>
                  <a:srgbClr val="000000"/>
                </a:solidFill>
                <a:effectLst/>
              </a:rPr>
              <a:t>. In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quis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lectus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congue</a:t>
            </a:r>
            <a:r>
              <a:rPr lang="en-ID" b="0" i="0" dirty="0">
                <a:solidFill>
                  <a:srgbClr val="000000"/>
                </a:solidFill>
                <a:effectLst/>
              </a:rPr>
              <a:t>, cursus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augue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a,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malesuada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dolor</a:t>
            </a:r>
            <a:r>
              <a:rPr lang="en-ID" b="0" i="0" dirty="0">
                <a:solidFill>
                  <a:srgbClr val="000000"/>
                </a:solidFill>
                <a:effectLst/>
              </a:rPr>
              <a:t>.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Suspendisse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eget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dui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ultricies</a:t>
            </a:r>
            <a:r>
              <a:rPr lang="en-ID" b="0" i="0" dirty="0">
                <a:solidFill>
                  <a:srgbClr val="000000"/>
                </a:solidFill>
                <a:effectLst/>
              </a:rPr>
              <a:t>,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accumsan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est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eu</a:t>
            </a:r>
            <a:r>
              <a:rPr lang="en-ID" b="0" i="0" dirty="0">
                <a:solidFill>
                  <a:srgbClr val="000000"/>
                </a:solidFill>
                <a:effectLst/>
              </a:rPr>
              <a:t>, vestibulum lorem.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Nulla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ultrices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nibh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vitae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mauris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consequat</a:t>
            </a:r>
            <a:r>
              <a:rPr lang="en-ID" b="0" i="0" dirty="0">
                <a:solidFill>
                  <a:srgbClr val="000000"/>
                </a:solidFill>
                <a:effectLst/>
              </a:rPr>
              <a:t>,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ut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fringilla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ligula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malesuada</a:t>
            </a:r>
            <a:r>
              <a:rPr lang="en-ID" b="0" i="0" dirty="0">
                <a:solidFill>
                  <a:srgbClr val="000000"/>
                </a:solidFill>
                <a:effectLst/>
              </a:rPr>
              <a:t>.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Mauris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at mi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eget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diam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elementum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congue</a:t>
            </a:r>
            <a:r>
              <a:rPr lang="en-ID" b="0" i="0" dirty="0">
                <a:solidFill>
                  <a:srgbClr val="000000"/>
                </a:solidFill>
                <a:effectLst/>
              </a:rPr>
              <a:t>.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Suspendisse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bibendum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augue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a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nibh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ullamcorper</a:t>
            </a:r>
            <a:r>
              <a:rPr lang="en-ID" b="0" i="0" dirty="0">
                <a:solidFill>
                  <a:srgbClr val="000000"/>
                </a:solidFill>
                <a:effectLst/>
              </a:rPr>
              <a:t>, in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tincidunt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lectus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pulvinar.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Suspendisse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non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velit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eget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augue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ultricies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pharetra et in est.</a:t>
            </a:r>
            <a:endParaRPr lang="en-ID" dirty="0"/>
          </a:p>
          <a:p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68DB3-5630-D803-B2FA-896C144DB63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EDF16E-EAB4-4A65-A936-C25B70CEA0E6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5967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9EB9F8-0AD7-C624-20F5-B91284A8092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EDF16E-EAB4-4A65-A936-C25B70CEA0E6}" type="slidenum">
              <a:rPr lang="en-ID" smtClean="0"/>
              <a:pPr/>
              <a:t>3</a:t>
            </a:fld>
            <a:endParaRPr lang="en-ID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998EA2-DED8-5738-3CCC-2E5F2D87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Your topic or Idea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ADAE5-0743-8234-FB96-3A58148080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Sub Title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037EFC-5187-F268-4C11-45EF799711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D" b="0" i="0" dirty="0">
                <a:solidFill>
                  <a:srgbClr val="000000"/>
                </a:solidFill>
                <a:effectLst/>
              </a:rPr>
              <a:t>Lorem ipsum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dolor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sit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amet</a:t>
            </a:r>
            <a:r>
              <a:rPr lang="en-ID" b="0" i="0" dirty="0">
                <a:solidFill>
                  <a:srgbClr val="000000"/>
                </a:solidFill>
                <a:effectLst/>
              </a:rPr>
              <a:t>,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consectetur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adipiscing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elit</a:t>
            </a:r>
            <a:r>
              <a:rPr lang="en-ID" b="0" i="0" dirty="0">
                <a:solidFill>
                  <a:srgbClr val="000000"/>
                </a:solidFill>
                <a:effectLst/>
              </a:rPr>
              <a:t>. </a:t>
            </a:r>
            <a:endParaRPr lang="en-ID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8C02D6-69B4-414F-2E3E-9C45F774A0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Sub Title</a:t>
            </a:r>
            <a:endParaRPr lang="en-ID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AE35B1-CE4B-B8EF-A220-977DDD59477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ID" b="0" i="0" dirty="0">
                <a:solidFill>
                  <a:srgbClr val="000000"/>
                </a:solidFill>
                <a:effectLst/>
              </a:rPr>
              <a:t>Lorem ipsum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dolor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sit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amet</a:t>
            </a:r>
            <a:r>
              <a:rPr lang="en-ID" b="0" i="0" dirty="0">
                <a:solidFill>
                  <a:srgbClr val="000000"/>
                </a:solidFill>
                <a:effectLst/>
              </a:rPr>
              <a:t>,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consectetur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adipiscing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elit</a:t>
            </a:r>
            <a:r>
              <a:rPr lang="en-ID" b="0" i="0" dirty="0">
                <a:solidFill>
                  <a:srgbClr val="000000"/>
                </a:solidFill>
                <a:effectLst/>
              </a:rPr>
              <a:t>. </a:t>
            </a:r>
            <a:endParaRPr lang="en-ID" dirty="0"/>
          </a:p>
          <a:p>
            <a:endParaRPr lang="en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888130-B52A-B6EC-A4DA-C6FACE55D62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Sub Title</a:t>
            </a:r>
            <a:endParaRPr lang="en-ID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1C91B3-6DEE-090D-EE51-0AFA9E2BE2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D" b="0" i="0" dirty="0">
                <a:solidFill>
                  <a:srgbClr val="000000"/>
                </a:solidFill>
                <a:effectLst/>
              </a:rPr>
              <a:t>Lorem ipsum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dolor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sit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amet</a:t>
            </a:r>
            <a:r>
              <a:rPr lang="en-ID" b="0" i="0" dirty="0">
                <a:solidFill>
                  <a:srgbClr val="000000"/>
                </a:solidFill>
                <a:effectLst/>
              </a:rPr>
              <a:t>,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consectetur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adipiscing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elit</a:t>
            </a:r>
            <a:r>
              <a:rPr lang="en-ID" b="0" i="0" dirty="0">
                <a:solidFill>
                  <a:srgbClr val="000000"/>
                </a:solidFill>
                <a:effectLst/>
              </a:rPr>
              <a:t>. </a:t>
            </a:r>
            <a:endParaRPr lang="en-ID" dirty="0"/>
          </a:p>
          <a:p>
            <a:endParaRPr lang="en-ID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03A10C9-FD76-57C8-7999-2D11DE4344A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Sub Title</a:t>
            </a:r>
            <a:endParaRPr lang="en-ID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16FDE5-4828-C244-571B-8586488988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D" b="0" i="0" dirty="0">
                <a:solidFill>
                  <a:srgbClr val="000000"/>
                </a:solidFill>
                <a:effectLst/>
              </a:rPr>
              <a:t>Lorem ipsum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dolor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sit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amet</a:t>
            </a:r>
            <a:r>
              <a:rPr lang="en-ID" b="0" i="0" dirty="0">
                <a:solidFill>
                  <a:srgbClr val="000000"/>
                </a:solidFill>
                <a:effectLst/>
              </a:rPr>
              <a:t>,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consectetur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adipiscing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elit</a:t>
            </a:r>
            <a:r>
              <a:rPr lang="en-ID" b="0" i="0" dirty="0">
                <a:solidFill>
                  <a:srgbClr val="000000"/>
                </a:solidFill>
                <a:effectLst/>
              </a:rPr>
              <a:t>. </a:t>
            </a:r>
            <a:endParaRPr lang="en-ID" dirty="0"/>
          </a:p>
          <a:p>
            <a:endParaRPr lang="en-ID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C8A140-7ED3-A369-0B5E-E21A4025015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Sub Title</a:t>
            </a:r>
            <a:endParaRPr lang="en-ID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FEDDA2A-016C-C7EF-C054-B44394C8CC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ID" b="0" i="0" dirty="0">
                <a:solidFill>
                  <a:srgbClr val="000000"/>
                </a:solidFill>
                <a:effectLst/>
              </a:rPr>
              <a:t>Lorem ipsum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dolor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sit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amet</a:t>
            </a:r>
            <a:r>
              <a:rPr lang="en-ID" b="0" i="0" dirty="0">
                <a:solidFill>
                  <a:srgbClr val="000000"/>
                </a:solidFill>
                <a:effectLst/>
              </a:rPr>
              <a:t>,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consectetur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adipiscing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elit</a:t>
            </a:r>
            <a:r>
              <a:rPr lang="en-ID" b="0" i="0" dirty="0">
                <a:solidFill>
                  <a:srgbClr val="000000"/>
                </a:solidFill>
                <a:effectLst/>
              </a:rPr>
              <a:t>. </a:t>
            </a:r>
            <a:endParaRPr lang="en-ID" dirty="0"/>
          </a:p>
          <a:p>
            <a:endParaRPr lang="en-ID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CED6113-FE09-BF8C-AEDA-E8D2182EB63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Sub Title</a:t>
            </a:r>
            <a:endParaRPr lang="en-ID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D769D5E-0C3C-80F3-8AAB-4EDBAFA7B3A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ID" b="0" i="0" dirty="0">
                <a:solidFill>
                  <a:srgbClr val="000000"/>
                </a:solidFill>
                <a:effectLst/>
              </a:rPr>
              <a:t>Lorem ipsum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dolor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sit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amet</a:t>
            </a:r>
            <a:r>
              <a:rPr lang="en-ID" b="0" i="0" dirty="0">
                <a:solidFill>
                  <a:srgbClr val="000000"/>
                </a:solidFill>
                <a:effectLst/>
              </a:rPr>
              <a:t>,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consectetur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adipiscing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elit</a:t>
            </a:r>
            <a:r>
              <a:rPr lang="en-ID" b="0" i="0" dirty="0">
                <a:solidFill>
                  <a:srgbClr val="000000"/>
                </a:solidFill>
                <a:effectLst/>
              </a:rPr>
              <a:t>. </a:t>
            </a: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1913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60745B-204E-573A-E7C8-0F6541F92DC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EDF16E-EAB4-4A65-A936-C25B70CEA0E6}" type="slidenum">
              <a:rPr lang="en-ID" smtClean="0"/>
              <a:pPr/>
              <a:t>4</a:t>
            </a:fld>
            <a:endParaRPr lang="en-ID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FF1C1C9-AF56-C6F8-7170-326766ED3FB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1" r="17551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6F27A8F-F15D-B019-51D9-C901DD9EA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Your topic or Idea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8E2AA6-7C4D-AE31-6AE4-318E1C32D1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D" b="0" i="0" dirty="0">
                <a:solidFill>
                  <a:srgbClr val="000000"/>
                </a:solidFill>
                <a:effectLst/>
              </a:rPr>
              <a:t>Lorem ipsum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dolor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sit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amet</a:t>
            </a:r>
            <a:r>
              <a:rPr lang="en-ID" b="0" i="0" dirty="0">
                <a:solidFill>
                  <a:srgbClr val="000000"/>
                </a:solidFill>
                <a:effectLst/>
              </a:rPr>
              <a:t>,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consectetur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adipiscing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elit</a:t>
            </a:r>
            <a:r>
              <a:rPr lang="en-ID" b="0" i="0" dirty="0">
                <a:solidFill>
                  <a:srgbClr val="000000"/>
                </a:solidFill>
                <a:effectLst/>
              </a:rPr>
              <a:t>. Aenean ac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diam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vestibulum, auctor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risus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non, pharetra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turpis</a:t>
            </a:r>
            <a:r>
              <a:rPr lang="en-ID" b="0" i="0" dirty="0">
                <a:solidFill>
                  <a:srgbClr val="000000"/>
                </a:solidFill>
                <a:effectLst/>
              </a:rPr>
              <a:t>. In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quis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lectus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congue</a:t>
            </a:r>
            <a:r>
              <a:rPr lang="en-ID" b="0" i="0" dirty="0">
                <a:solidFill>
                  <a:srgbClr val="000000"/>
                </a:solidFill>
                <a:effectLst/>
              </a:rPr>
              <a:t>, cursus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augue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a,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malesuada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dolor</a:t>
            </a:r>
            <a:r>
              <a:rPr lang="en-ID" b="0" i="0" dirty="0">
                <a:solidFill>
                  <a:srgbClr val="000000"/>
                </a:solidFill>
                <a:effectLst/>
              </a:rPr>
              <a:t>.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Suspendisse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eget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dui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ultricies</a:t>
            </a:r>
            <a:r>
              <a:rPr lang="en-ID" b="0" i="0" dirty="0">
                <a:solidFill>
                  <a:srgbClr val="000000"/>
                </a:solidFill>
                <a:effectLst/>
              </a:rPr>
              <a:t>,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accumsan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est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eu</a:t>
            </a:r>
            <a:r>
              <a:rPr lang="en-ID" b="0" i="0" dirty="0">
                <a:solidFill>
                  <a:srgbClr val="000000"/>
                </a:solidFill>
                <a:effectLst/>
              </a:rPr>
              <a:t>, vestibulum lorem.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Nulla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ultrices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nibh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vitae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mauris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consequat</a:t>
            </a:r>
            <a:r>
              <a:rPr lang="en-ID" b="0" i="0" dirty="0">
                <a:solidFill>
                  <a:srgbClr val="000000"/>
                </a:solidFill>
                <a:effectLst/>
              </a:rPr>
              <a:t>,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ut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fringilla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ligula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malesuada</a:t>
            </a:r>
            <a:r>
              <a:rPr lang="en-ID" b="0" i="0" dirty="0">
                <a:solidFill>
                  <a:srgbClr val="000000"/>
                </a:solidFill>
                <a:effectLst/>
              </a:rPr>
              <a:t>.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Mauris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at mi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eget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diam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elementum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congue</a:t>
            </a:r>
            <a:r>
              <a:rPr lang="en-ID" b="0" i="0" dirty="0">
                <a:solidFill>
                  <a:srgbClr val="000000"/>
                </a:solidFill>
                <a:effectLst/>
              </a:rPr>
              <a:t>.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Suspendisse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bibendum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augue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a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nibh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ullamcorper</a:t>
            </a:r>
            <a:r>
              <a:rPr lang="en-ID" b="0" i="0" dirty="0">
                <a:solidFill>
                  <a:srgbClr val="000000"/>
                </a:solidFill>
                <a:effectLst/>
              </a:rPr>
              <a:t>, in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tincidunt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lectus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pulvinar.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Suspendisse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non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velit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eget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augue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</a:rPr>
              <a:t>ultricies</a:t>
            </a:r>
            <a:r>
              <a:rPr lang="en-ID" b="0" i="0" dirty="0">
                <a:solidFill>
                  <a:srgbClr val="000000"/>
                </a:solidFill>
                <a:effectLst/>
              </a:rPr>
              <a:t> pharetra et in est.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6608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31FD2-3662-CC22-AD1B-CF98B70C3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Selesai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24C92-CBE5-0164-9EAE-61BB13C04C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74901" y="5767016"/>
            <a:ext cx="7442198" cy="34471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Universitas Duta </a:t>
            </a:r>
            <a:r>
              <a:rPr lang="en-US" dirty="0" err="1"/>
              <a:t>Bangsa</a:t>
            </a:r>
            <a:r>
              <a:rPr lang="en-US" dirty="0"/>
              <a:t> Surakarta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8D2A2-F8AA-2B7D-C7E4-5409055FA18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3EDF16E-EAB4-4A65-A936-C25B70CEA0E6}" type="slidenum">
              <a:rPr lang="en-ID" smtClean="0"/>
              <a:t>5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6552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374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Bebas Neue</vt:lpstr>
      <vt:lpstr>Calibri</vt:lpstr>
      <vt:lpstr>Fira Code</vt:lpstr>
      <vt:lpstr>Office Theme</vt:lpstr>
      <vt:lpstr>Write Your Topic or idea</vt:lpstr>
      <vt:lpstr>Write Your topic or Idea</vt:lpstr>
      <vt:lpstr>Write Your topic or Idea</vt:lpstr>
      <vt:lpstr>Write Your topic or Idea</vt:lpstr>
      <vt:lpstr>Selesai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Arvian Sofyan Majid</dc:creator>
  <cp:lastModifiedBy>Arvian Sofyan Majid</cp:lastModifiedBy>
  <cp:revision>34</cp:revision>
  <dcterms:created xsi:type="dcterms:W3CDTF">2024-01-05T04:21:53Z</dcterms:created>
  <dcterms:modified xsi:type="dcterms:W3CDTF">2024-01-06T02:31:52Z</dcterms:modified>
</cp:coreProperties>
</file>